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0" r:id="rId2"/>
  </p:sldMasterIdLst>
  <p:notesMasterIdLst>
    <p:notesMasterId r:id="rId31"/>
  </p:notesMasterIdLst>
  <p:handoutMasterIdLst>
    <p:handoutMasterId r:id="rId32"/>
  </p:handoutMasterIdLst>
  <p:sldIdLst>
    <p:sldId id="263" r:id="rId3"/>
    <p:sldId id="257" r:id="rId4"/>
    <p:sldId id="258" r:id="rId5"/>
    <p:sldId id="259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64" r:id="rId30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44" autoAdjust="0"/>
    <p:restoredTop sz="93969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2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7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8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2/14/2020</a:t>
            </a:fld>
            <a:endParaRPr lang="en-US" sz="105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sz="1200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477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Sample copy of our already-typed, formatted, aligned &amp; well proof-read Nigerian Baptist Convention Hymn Book (English Version)</a:t>
            </a:r>
            <a:endParaRPr lang="en-US" sz="1800" b="1" dirty="0">
              <a:solidFill>
                <a:srgbClr val="FFFF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r>
              <a:rPr lang="en-US" sz="2000" dirty="0"/>
              <a:t> </a:t>
            </a:r>
            <a:endParaRPr lang="en-US" sz="1200" dirty="0"/>
          </a:p>
          <a:p>
            <a:endParaRPr lang="en-US" sz="4000" dirty="0" smtClean="0">
              <a:solidFill>
                <a:schemeClr val="bg1"/>
              </a:solidFill>
              <a:latin typeface="Britannic Bold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ritannic Bold" pitchFamily="34" charset="0"/>
              </a:rPr>
              <a:t> </a:t>
            </a:r>
            <a:r>
              <a:rPr lang="en-US" sz="2800" dirty="0" smtClean="0">
                <a:solidFill>
                  <a:schemeClr val="bg1"/>
                </a:solidFill>
                <a:latin typeface="Britannic Bold" pitchFamily="34" charset="0"/>
              </a:rPr>
              <a:t>It </a:t>
            </a:r>
            <a:r>
              <a:rPr lang="en-US" sz="2800" dirty="0">
                <a:solidFill>
                  <a:schemeClr val="bg1"/>
                </a:solidFill>
                <a:latin typeface="Britannic Bold" pitchFamily="34" charset="0"/>
              </a:rPr>
              <a:t>contains first </a:t>
            </a:r>
            <a:r>
              <a:rPr lang="en-US" sz="2800" dirty="0" smtClean="0">
                <a:solidFill>
                  <a:schemeClr val="bg1"/>
                </a:solidFill>
                <a:latin typeface="Britannic Bold" pitchFamily="34" charset="0"/>
              </a:rPr>
              <a:t>5 </a:t>
            </a:r>
            <a:r>
              <a:rPr lang="en-US" sz="2800" dirty="0">
                <a:solidFill>
                  <a:schemeClr val="bg1"/>
                </a:solidFill>
                <a:latin typeface="Britannic Bold" pitchFamily="34" charset="0"/>
              </a:rPr>
              <a:t>hymns </a:t>
            </a:r>
            <a:endParaRPr lang="en-US" sz="2800" dirty="0" smtClean="0">
              <a:solidFill>
                <a:schemeClr val="bg1"/>
              </a:solidFill>
              <a:latin typeface="Britannic Bold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Britannic Bold" pitchFamily="34" charset="0"/>
              </a:rPr>
              <a:t>from Baptist Church Hymnbook</a:t>
            </a:r>
            <a:endParaRPr lang="en-US" sz="1600" dirty="0">
              <a:solidFill>
                <a:schemeClr val="bg1"/>
              </a:solidFill>
              <a:latin typeface="Britannic Bold" pitchFamily="34" charset="0"/>
            </a:endParaRPr>
          </a:p>
          <a:p>
            <a:r>
              <a:rPr lang="en-US" sz="2000" dirty="0"/>
              <a:t> </a:t>
            </a:r>
          </a:p>
          <a:p>
            <a:r>
              <a:rPr lang="en-US" sz="2000" b="1" dirty="0" smtClean="0">
                <a:latin typeface="Estrangelo Edessa" pitchFamily="66" charset="0"/>
                <a:cs typeface="Estrangelo Edessa" pitchFamily="66" charset="0"/>
              </a:rPr>
              <a:t>SUPPORT LINES:</a:t>
            </a:r>
            <a:r>
              <a:rPr lang="en-US" sz="2000" dirty="0"/>
              <a:t>	+</a:t>
            </a:r>
            <a:r>
              <a:rPr lang="en-US" sz="2000" dirty="0" smtClean="0"/>
              <a:t>2348063461602, 09092408484</a:t>
            </a:r>
            <a:endParaRPr lang="en-US" sz="2000" dirty="0"/>
          </a:p>
          <a:p>
            <a:r>
              <a:rPr lang="en-US" sz="2000" b="1" dirty="0">
                <a:solidFill>
                  <a:srgbClr val="FFFF00"/>
                </a:solidFill>
              </a:rPr>
              <a:t> </a:t>
            </a:r>
            <a:r>
              <a:rPr lang="en-US" sz="1600" b="1" dirty="0" smtClean="0">
                <a:solidFill>
                  <a:srgbClr val="FFFF00"/>
                </a:solidFill>
              </a:rPr>
              <a:t>Important </a:t>
            </a:r>
            <a:r>
              <a:rPr lang="en-US" sz="1600" b="1" dirty="0">
                <a:solidFill>
                  <a:srgbClr val="FFFF00"/>
                </a:solidFill>
              </a:rPr>
              <a:t>Notice for Navigation</a:t>
            </a:r>
            <a:endParaRPr lang="en-US" sz="1050" b="1" dirty="0">
              <a:solidFill>
                <a:srgbClr val="FFFF00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*** For Computer (Desktop, Laptop, Mini PC </a:t>
            </a:r>
            <a:r>
              <a:rPr lang="en-US" sz="1600" b="1" dirty="0" err="1">
                <a:solidFill>
                  <a:schemeClr val="tx1"/>
                </a:solidFill>
              </a:rPr>
              <a:t>etc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To Navigate, </a:t>
            </a:r>
            <a:r>
              <a:rPr lang="en-US" sz="1600" dirty="0" smtClean="0">
                <a:solidFill>
                  <a:srgbClr val="002060"/>
                </a:solidFill>
              </a:rPr>
              <a:t>just combined CTRL + F and enter the hymn number, </a:t>
            </a:r>
            <a:r>
              <a:rPr lang="en-US" sz="1600" dirty="0">
                <a:solidFill>
                  <a:srgbClr val="002060"/>
                </a:solidFill>
              </a:rPr>
              <a:t>it will automatically take you there. 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600" dirty="0"/>
              <a:t> </a:t>
            </a:r>
            <a:endParaRPr lang="en-US" sz="1200" dirty="0"/>
          </a:p>
          <a:p>
            <a:r>
              <a:rPr lang="en-US" sz="1600" b="1" dirty="0">
                <a:solidFill>
                  <a:schemeClr val="tx1"/>
                </a:solidFill>
              </a:rPr>
              <a:t>*** For other devices (</a:t>
            </a:r>
            <a:r>
              <a:rPr lang="en-US" sz="1600" b="1" dirty="0" err="1">
                <a:solidFill>
                  <a:schemeClr val="tx1"/>
                </a:solidFill>
              </a:rPr>
              <a:t>ipad</a:t>
            </a:r>
            <a:r>
              <a:rPr lang="en-US" sz="1600" b="1" dirty="0">
                <a:solidFill>
                  <a:schemeClr val="tx1"/>
                </a:solidFill>
              </a:rPr>
              <a:t>, palmtop, phone </a:t>
            </a:r>
            <a:r>
              <a:rPr lang="en-US" sz="1600" b="1" dirty="0" err="1">
                <a:solidFill>
                  <a:schemeClr val="tx1"/>
                </a:solidFill>
              </a:rPr>
              <a:t>etc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  <a:endParaRPr lang="en-US" sz="12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You must have Word Processor on the device (e.g. </a:t>
            </a:r>
            <a:r>
              <a:rPr lang="en-US" sz="1600" dirty="0" err="1">
                <a:solidFill>
                  <a:srgbClr val="002060"/>
                </a:solidFill>
              </a:rPr>
              <a:t>Kingsoft</a:t>
            </a:r>
            <a:r>
              <a:rPr lang="en-US" sz="1600" dirty="0">
                <a:solidFill>
                  <a:srgbClr val="002060"/>
                </a:solidFill>
              </a:rPr>
              <a:t> Office Suite, </a:t>
            </a:r>
            <a:r>
              <a:rPr lang="en-US" sz="1600" dirty="0" err="1">
                <a:solidFill>
                  <a:srgbClr val="002060"/>
                </a:solidFill>
              </a:rPr>
              <a:t>WPS</a:t>
            </a:r>
            <a:r>
              <a:rPr lang="en-US" sz="1600" dirty="0">
                <a:solidFill>
                  <a:srgbClr val="002060"/>
                </a:solidFill>
              </a:rPr>
              <a:t> office Processor </a:t>
            </a:r>
            <a:r>
              <a:rPr lang="en-US" sz="1600" dirty="0" err="1">
                <a:solidFill>
                  <a:srgbClr val="002060"/>
                </a:solidFill>
              </a:rPr>
              <a:t>etc</a:t>
            </a:r>
            <a:r>
              <a:rPr lang="en-US" sz="1600" dirty="0">
                <a:solidFill>
                  <a:srgbClr val="002060"/>
                </a:solidFill>
              </a:rPr>
              <a:t>). Just click on your desired number &amp; it will take you there.</a:t>
            </a:r>
          </a:p>
        </p:txBody>
      </p:sp>
      <p:pic>
        <p:nvPicPr>
          <p:cNvPr id="1032" name="Picture 8" descr="D:\MINE\God's Fulfillment\God's Fulfillment Doc\season three - the completed - Online payment added\Reliable Tech\reliable_tech\church logo\bapt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37134"/>
            <a:ext cx="1371600" cy="116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736610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Come, Almighty to deliver,</a:t>
            </a:r>
            <a:br>
              <a:rPr lang="en-US" sz="3600" dirty="0"/>
            </a:br>
            <a:r>
              <a:rPr lang="en-US" sz="3600" dirty="0"/>
              <a:t>let us all thy life receive;</a:t>
            </a:r>
            <a:br>
              <a:rPr lang="en-US" sz="3600" dirty="0"/>
            </a:br>
            <a:r>
              <a:rPr lang="en-US" sz="3600" dirty="0"/>
              <a:t>suddenly return, and never,</a:t>
            </a:r>
            <a:br>
              <a:rPr lang="en-US" sz="3600" dirty="0"/>
            </a:br>
            <a:r>
              <a:rPr lang="en-US" sz="3600" dirty="0"/>
              <a:t>nevermore thy temples leave.</a:t>
            </a:r>
            <a:br>
              <a:rPr lang="en-US" sz="3600" dirty="0"/>
            </a:br>
            <a:r>
              <a:rPr lang="en-US" sz="3600" dirty="0"/>
              <a:t>Thee we would be always blessing,</a:t>
            </a:r>
            <a:br>
              <a:rPr lang="en-US" sz="3600" dirty="0"/>
            </a:br>
            <a:r>
              <a:rPr lang="en-US" sz="3600" dirty="0"/>
              <a:t>serve thee as thy hosts above,</a:t>
            </a:r>
            <a:br>
              <a:rPr lang="en-US" sz="3600" dirty="0"/>
            </a:br>
            <a:r>
              <a:rPr lang="en-US" sz="3600" dirty="0"/>
              <a:t>pray and praise thee without ceasing,</a:t>
            </a:r>
            <a:br>
              <a:rPr lang="en-US" sz="3600" dirty="0"/>
            </a:br>
            <a:r>
              <a:rPr lang="en-US" sz="3600" dirty="0"/>
              <a:t>glory in thy perfect love.</a:t>
            </a:r>
          </a:p>
        </p:txBody>
      </p:sp>
    </p:spTree>
    <p:extLst>
      <p:ext uri="{BB962C8B-B14F-4D97-AF65-F5344CB8AC3E}">
        <p14:creationId xmlns:p14="http://schemas.microsoft.com/office/powerpoint/2010/main" val="305614487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Finish, then, thy new creation;</a:t>
            </a:r>
            <a:br>
              <a:rPr lang="en-US" sz="3600" dirty="0"/>
            </a:br>
            <a:r>
              <a:rPr lang="en-US" sz="3600" dirty="0"/>
              <a:t>pure and spotless let us be:</a:t>
            </a:r>
            <a:br>
              <a:rPr lang="en-US" sz="3600" dirty="0"/>
            </a:br>
            <a:r>
              <a:rPr lang="en-US" sz="3600" dirty="0"/>
              <a:t>let us see thy great salvation</a:t>
            </a:r>
            <a:br>
              <a:rPr lang="en-US" sz="3600" dirty="0"/>
            </a:br>
            <a:r>
              <a:rPr lang="en-US" sz="3600" dirty="0"/>
              <a:t>perfectly restored in thee;</a:t>
            </a:r>
            <a:br>
              <a:rPr lang="en-US" sz="3600" dirty="0"/>
            </a:br>
            <a:r>
              <a:rPr lang="en-US" sz="3600" dirty="0"/>
              <a:t>changed from glory into glory,</a:t>
            </a:r>
            <a:br>
              <a:rPr lang="en-US" sz="3600" dirty="0"/>
            </a:br>
            <a:r>
              <a:rPr lang="en-US" sz="3600" dirty="0"/>
              <a:t>'til in </a:t>
            </a:r>
            <a:r>
              <a:rPr lang="en-US" sz="3600" dirty="0" err="1"/>
              <a:t>heav'n</a:t>
            </a:r>
            <a:r>
              <a:rPr lang="en-US" sz="3600" dirty="0"/>
              <a:t> we take our place,</a:t>
            </a:r>
            <a:br>
              <a:rPr lang="en-US" sz="3600" dirty="0"/>
            </a:br>
            <a:r>
              <a:rPr lang="en-US" sz="3600" dirty="0"/>
              <a:t>'til we cast our crowns before thee,</a:t>
            </a:r>
            <a:br>
              <a:rPr lang="en-US" sz="3600" dirty="0"/>
            </a:br>
            <a:r>
              <a:rPr lang="en-US" sz="3600" dirty="0"/>
              <a:t>lost in wonder, love, and praise.</a:t>
            </a:r>
          </a:p>
        </p:txBody>
      </p:sp>
    </p:spTree>
    <p:extLst>
      <p:ext uri="{BB962C8B-B14F-4D97-AF65-F5344CB8AC3E}">
        <p14:creationId xmlns:p14="http://schemas.microsoft.com/office/powerpoint/2010/main" val="410812996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CREATURES OF OUR GOD AND KING</a:t>
            </a:r>
          </a:p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3</a:t>
            </a:r>
          </a:p>
        </p:txBody>
      </p:sp>
    </p:spTree>
    <p:extLst>
      <p:ext uri="{BB962C8B-B14F-4D97-AF65-F5344CB8AC3E}">
        <p14:creationId xmlns:p14="http://schemas.microsoft.com/office/powerpoint/2010/main" val="27791081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All creatures of our God and King, </a:t>
            </a:r>
            <a:br>
              <a:rPr lang="en-US" sz="3600" dirty="0"/>
            </a:br>
            <a:r>
              <a:rPr lang="en-US" sz="3600" dirty="0"/>
              <a:t>lift up your voice and with us sing </a:t>
            </a:r>
            <a:br>
              <a:rPr lang="en-US" sz="3600" dirty="0"/>
            </a:br>
            <a:r>
              <a:rPr lang="en-US" sz="3600" dirty="0"/>
              <a:t>alleluia, alleluia! </a:t>
            </a:r>
            <a:br>
              <a:rPr lang="en-US" sz="3600" dirty="0"/>
            </a:br>
            <a:r>
              <a:rPr lang="en-US" sz="3600" dirty="0"/>
              <a:t>Thou burning sun with golden beam, </a:t>
            </a:r>
            <a:br>
              <a:rPr lang="en-US" sz="3600" dirty="0"/>
            </a:br>
            <a:r>
              <a:rPr lang="en-US" sz="3600" dirty="0"/>
              <a:t>thou silver moon with softer gleam,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 </a:t>
            </a:r>
          </a:p>
        </p:txBody>
      </p:sp>
    </p:spTree>
    <p:extLst>
      <p:ext uri="{BB962C8B-B14F-4D97-AF65-F5344CB8AC3E}">
        <p14:creationId xmlns:p14="http://schemas.microsoft.com/office/powerpoint/2010/main" val="58730843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Thou rushing wind that art so strong, </a:t>
            </a:r>
            <a:br>
              <a:rPr lang="en-US" sz="3600" dirty="0"/>
            </a:br>
            <a:r>
              <a:rPr lang="en-US" sz="3600" dirty="0"/>
              <a:t>ye clouds that sail in </a:t>
            </a:r>
            <a:r>
              <a:rPr lang="en-US" sz="3600" dirty="0" err="1"/>
              <a:t>heav'n</a:t>
            </a:r>
            <a:r>
              <a:rPr lang="en-US" sz="3600" dirty="0"/>
              <a:t> along, </a:t>
            </a:r>
            <a:br>
              <a:rPr lang="en-US" sz="3600" dirty="0"/>
            </a:br>
            <a:r>
              <a:rPr lang="en-US" sz="3600" dirty="0"/>
              <a:t>O praise him, alleluia! </a:t>
            </a:r>
            <a:br>
              <a:rPr lang="en-US" sz="3600" dirty="0"/>
            </a:br>
            <a:r>
              <a:rPr lang="en-US" sz="3600" dirty="0"/>
              <a:t>Thou rising morn, in praise rejoice, </a:t>
            </a:r>
            <a:br>
              <a:rPr lang="en-US" sz="3600" dirty="0"/>
            </a:br>
            <a:r>
              <a:rPr lang="en-US" sz="3600" dirty="0"/>
              <a:t>ye lights of evening, find a voice,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</a:t>
            </a:r>
          </a:p>
        </p:txBody>
      </p:sp>
    </p:spTree>
    <p:extLst>
      <p:ext uri="{BB962C8B-B14F-4D97-AF65-F5344CB8AC3E}">
        <p14:creationId xmlns:p14="http://schemas.microsoft.com/office/powerpoint/2010/main" val="20465158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Thou flowing water, pure and clear, </a:t>
            </a:r>
            <a:br>
              <a:rPr lang="en-US" sz="3600" dirty="0"/>
            </a:br>
            <a:r>
              <a:rPr lang="en-US" sz="3600" dirty="0"/>
              <a:t>make music for thy Lord to hear, </a:t>
            </a:r>
            <a:br>
              <a:rPr lang="en-US" sz="3600" dirty="0"/>
            </a:br>
            <a:r>
              <a:rPr lang="en-US" sz="3600" dirty="0"/>
              <a:t>alleluia, alleluia!</a:t>
            </a:r>
            <a:br>
              <a:rPr lang="en-US" sz="3600" dirty="0"/>
            </a:br>
            <a:r>
              <a:rPr lang="en-US" sz="3600" dirty="0"/>
              <a:t>Thou fire so masterful and bright, </a:t>
            </a:r>
            <a:br>
              <a:rPr lang="en-US" sz="3600" dirty="0"/>
            </a:br>
            <a:r>
              <a:rPr lang="en-US" sz="3600" dirty="0"/>
              <a:t>that </a:t>
            </a:r>
            <a:r>
              <a:rPr lang="en-US" sz="3600" dirty="0" err="1"/>
              <a:t>givest</a:t>
            </a:r>
            <a:r>
              <a:rPr lang="en-US" sz="3600" dirty="0"/>
              <a:t> man both warmth and light,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 </a:t>
            </a:r>
          </a:p>
        </p:txBody>
      </p:sp>
    </p:spTree>
    <p:extLst>
      <p:ext uri="{BB962C8B-B14F-4D97-AF65-F5344CB8AC3E}">
        <p14:creationId xmlns:p14="http://schemas.microsoft.com/office/powerpoint/2010/main" val="86559408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And all ye men of tender heart,</a:t>
            </a:r>
            <a:br>
              <a:rPr lang="en-US" sz="3600" dirty="0"/>
            </a:br>
            <a:r>
              <a:rPr lang="en-US" sz="3600" dirty="0"/>
              <a:t>forgiving others, take your part, </a:t>
            </a:r>
            <a:br>
              <a:rPr lang="en-US" sz="3600" dirty="0"/>
            </a:br>
            <a:r>
              <a:rPr lang="en-US" sz="3600" dirty="0"/>
              <a:t>O sing ye, alleluia! </a:t>
            </a:r>
            <a:br>
              <a:rPr lang="en-US" sz="3600" dirty="0"/>
            </a:br>
            <a:r>
              <a:rPr lang="en-US" sz="3600" dirty="0"/>
              <a:t>Ye who long pain and sorrow bear,</a:t>
            </a:r>
            <a:br>
              <a:rPr lang="en-US" sz="3600" dirty="0"/>
            </a:br>
            <a:r>
              <a:rPr lang="en-US" sz="3600" dirty="0"/>
              <a:t>praise God and on him cast your care,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 </a:t>
            </a:r>
          </a:p>
        </p:txBody>
      </p:sp>
    </p:spTree>
    <p:extLst>
      <p:ext uri="{BB962C8B-B14F-4D97-AF65-F5344CB8AC3E}">
        <p14:creationId xmlns:p14="http://schemas.microsoft.com/office/powerpoint/2010/main" val="287093648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 Let all things their Creator bless,</a:t>
            </a:r>
            <a:br>
              <a:rPr lang="en-US" sz="3600" dirty="0"/>
            </a:br>
            <a:r>
              <a:rPr lang="en-US" sz="3600" dirty="0"/>
              <a:t>and worship him in humbleness,</a:t>
            </a:r>
            <a:br>
              <a:rPr lang="en-US" sz="3600" dirty="0"/>
            </a:br>
            <a:r>
              <a:rPr lang="en-US" sz="3600" dirty="0"/>
              <a:t>O praise him, alleluia!</a:t>
            </a:r>
            <a:br>
              <a:rPr lang="en-US" sz="3600" dirty="0"/>
            </a:br>
            <a:r>
              <a:rPr lang="en-US" sz="3600" dirty="0"/>
              <a:t>Praise, praise the Father, praise the Son,</a:t>
            </a:r>
            <a:br>
              <a:rPr lang="en-US" sz="3600" dirty="0"/>
            </a:br>
            <a:r>
              <a:rPr lang="en-US" sz="3600" dirty="0"/>
              <a:t>and praise the Spirit, three in one,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</a:t>
            </a:r>
          </a:p>
        </p:txBody>
      </p:sp>
    </p:spTree>
    <p:extLst>
      <p:ext uri="{BB962C8B-B14F-4D97-AF65-F5344CB8AC3E}">
        <p14:creationId xmlns:p14="http://schemas.microsoft.com/office/powerpoint/2010/main" val="26647552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7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 GOD, WHILE ANGELS BLESS THEE</a:t>
            </a:r>
          </a:p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</a:t>
            </a:r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229445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Mighty God, while angels bless Thee,</a:t>
            </a:r>
            <a:br>
              <a:rPr lang="en-US" sz="3600" dirty="0"/>
            </a:br>
            <a:r>
              <a:rPr lang="en-US" sz="3600" dirty="0"/>
              <a:t>May a mortal lisp Thy name?</a:t>
            </a:r>
            <a:br>
              <a:rPr lang="en-US" sz="3600" dirty="0"/>
            </a:br>
            <a:r>
              <a:rPr lang="en-US" sz="3600" dirty="0"/>
              <a:t>Lord of men as well as angels,</a:t>
            </a:r>
            <a:br>
              <a:rPr lang="en-US" sz="3600" dirty="0"/>
            </a:br>
            <a:r>
              <a:rPr lang="en-US" sz="3600" dirty="0"/>
              <a:t>Thou art </a:t>
            </a:r>
            <a:r>
              <a:rPr lang="en-US" sz="3600" dirty="0" err="1"/>
              <a:t>ev'ry</a:t>
            </a:r>
            <a:r>
              <a:rPr lang="en-US" sz="3600" dirty="0"/>
              <a:t> creature’s theme.</a:t>
            </a:r>
            <a:br>
              <a:rPr lang="en-US" sz="3600" dirty="0"/>
            </a:br>
            <a:r>
              <a:rPr lang="en-US" sz="3600" dirty="0"/>
              <a:t>Lord of </a:t>
            </a:r>
            <a:r>
              <a:rPr lang="en-US" sz="3600" dirty="0" err="1"/>
              <a:t>ev'ry</a:t>
            </a:r>
            <a:r>
              <a:rPr lang="en-US" sz="3600" dirty="0"/>
              <a:t> land and nation,</a:t>
            </a:r>
            <a:br>
              <a:rPr lang="en-US" sz="3600" dirty="0"/>
            </a:br>
            <a:r>
              <a:rPr lang="en-US" sz="3600" dirty="0"/>
              <a:t>Ancient of eternal days,</a:t>
            </a:r>
            <a:br>
              <a:rPr lang="en-US" sz="3600" dirty="0"/>
            </a:br>
            <a:r>
              <a:rPr lang="en-US" sz="3600" dirty="0"/>
              <a:t>Sounded thro' the wide creation</a:t>
            </a:r>
            <a:br>
              <a:rPr lang="en-US" sz="3600" dirty="0"/>
            </a:br>
            <a:r>
              <a:rPr lang="en-US" sz="3600" dirty="0"/>
              <a:t>Be Thy just and endless praise.</a:t>
            </a:r>
          </a:p>
        </p:txBody>
      </p:sp>
    </p:spTree>
    <p:extLst>
      <p:ext uri="{BB962C8B-B14F-4D97-AF65-F5344CB8AC3E}">
        <p14:creationId xmlns:p14="http://schemas.microsoft.com/office/powerpoint/2010/main" val="240029071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7400" y="914400"/>
            <a:ext cx="5791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</a:t>
            </a:r>
            <a:r>
              <a:rPr lang="en-US" sz="7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</a:t>
            </a: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</a:t>
            </a: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1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For the grandeur of Thy nature,</a:t>
            </a:r>
            <a:br>
              <a:rPr lang="en-US" sz="3600" dirty="0"/>
            </a:br>
            <a:r>
              <a:rPr lang="en-US" sz="3600" dirty="0"/>
              <a:t>Grand beyond a seraph’s thought;</a:t>
            </a:r>
            <a:br>
              <a:rPr lang="en-US" sz="3600" dirty="0"/>
            </a:br>
            <a:r>
              <a:rPr lang="en-US" sz="3600" dirty="0"/>
              <a:t>For the wonders of creation,</a:t>
            </a:r>
            <a:br>
              <a:rPr lang="en-US" sz="3600" dirty="0"/>
            </a:br>
            <a:r>
              <a:rPr lang="en-US" sz="3600" dirty="0"/>
              <a:t>Works with skill and kindness wrought;</a:t>
            </a:r>
            <a:br>
              <a:rPr lang="en-US" sz="3600" dirty="0"/>
            </a:br>
            <a:r>
              <a:rPr lang="en-US" sz="3600" dirty="0"/>
              <a:t>For Thy providence, that governs</a:t>
            </a:r>
            <a:br>
              <a:rPr lang="en-US" sz="3600" dirty="0"/>
            </a:br>
            <a:r>
              <a:rPr lang="en-US" sz="3600" dirty="0"/>
              <a:t>Thro' </a:t>
            </a:r>
            <a:r>
              <a:rPr lang="en-US" sz="3600" dirty="0" err="1"/>
              <a:t>Thine</a:t>
            </a:r>
            <a:r>
              <a:rPr lang="en-US" sz="3600" dirty="0"/>
              <a:t> empire’s wide domain,</a:t>
            </a:r>
            <a:br>
              <a:rPr lang="en-US" sz="3600" dirty="0"/>
            </a:br>
            <a:r>
              <a:rPr lang="en-US" sz="3600" dirty="0"/>
              <a:t>Wings an angel, guides a sparrow,</a:t>
            </a:r>
            <a:br>
              <a:rPr lang="en-US" sz="3600" dirty="0"/>
            </a:br>
            <a:r>
              <a:rPr lang="en-US" sz="3600" dirty="0"/>
              <a:t>Blessed be Thy gentle reign.</a:t>
            </a:r>
          </a:p>
        </p:txBody>
      </p:sp>
    </p:spTree>
    <p:extLst>
      <p:ext uri="{BB962C8B-B14F-4D97-AF65-F5344CB8AC3E}">
        <p14:creationId xmlns:p14="http://schemas.microsoft.com/office/powerpoint/2010/main" val="141148000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3400" y="381000"/>
            <a:ext cx="754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But Thy rich, Thy free redemption,</a:t>
            </a:r>
            <a:br>
              <a:rPr lang="en-US" sz="3600" dirty="0"/>
            </a:br>
            <a:r>
              <a:rPr lang="en-US" sz="3600" dirty="0"/>
              <a:t>Bright, </a:t>
            </a:r>
            <a:r>
              <a:rPr lang="en-US" sz="3600" dirty="0" err="1"/>
              <a:t>tho</a:t>
            </a:r>
            <a:r>
              <a:rPr lang="en-US" sz="3600" dirty="0"/>
              <a:t>' veiled in darkness long;</a:t>
            </a:r>
            <a:br>
              <a:rPr lang="en-US" sz="3600" dirty="0"/>
            </a:br>
            <a:r>
              <a:rPr lang="en-US" sz="3600" dirty="0"/>
              <a:t>Thought is poor, and poor expression,</a:t>
            </a:r>
            <a:br>
              <a:rPr lang="en-US" sz="3600" dirty="0"/>
            </a:br>
            <a:r>
              <a:rPr lang="en-US" sz="3600" dirty="0"/>
              <a:t>Who can sing that wondrous song?</a:t>
            </a:r>
            <a:br>
              <a:rPr lang="en-US" sz="3600" dirty="0"/>
            </a:br>
            <a:r>
              <a:rPr lang="en-US" sz="3600" dirty="0"/>
              <a:t>Brightness of the Father’s glory,</a:t>
            </a:r>
            <a:br>
              <a:rPr lang="en-US" sz="3600" dirty="0"/>
            </a:br>
            <a:r>
              <a:rPr lang="en-US" sz="3600" dirty="0"/>
              <a:t>Shall Thy praise unuttered lie?</a:t>
            </a:r>
            <a:br>
              <a:rPr lang="en-US" sz="3600" dirty="0"/>
            </a:br>
            <a:r>
              <a:rPr lang="en-US" sz="3600" dirty="0"/>
              <a:t>Break, my tongue, such guilty silence,</a:t>
            </a:r>
            <a:br>
              <a:rPr lang="en-US" sz="3600" dirty="0"/>
            </a:br>
            <a:r>
              <a:rPr lang="en-US" sz="3600" dirty="0"/>
              <a:t>Sing the Lord who came to die.</a:t>
            </a:r>
          </a:p>
        </p:txBody>
      </p:sp>
    </p:spTree>
    <p:extLst>
      <p:ext uri="{BB962C8B-B14F-4D97-AF65-F5344CB8AC3E}">
        <p14:creationId xmlns:p14="http://schemas.microsoft.com/office/powerpoint/2010/main" val="37816262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From the highest throne of glory</a:t>
            </a:r>
            <a:br>
              <a:rPr lang="en-US" sz="3600" dirty="0"/>
            </a:br>
            <a:r>
              <a:rPr lang="en-US" sz="3600" dirty="0"/>
              <a:t>To the cross of deepest woe,</a:t>
            </a:r>
            <a:br>
              <a:rPr lang="en-US" sz="3600" dirty="0"/>
            </a:br>
            <a:r>
              <a:rPr lang="en-US" sz="3600" dirty="0"/>
              <a:t>Thou didst stoop to ransom captives;</a:t>
            </a:r>
            <a:br>
              <a:rPr lang="en-US" sz="3600" dirty="0"/>
            </a:br>
            <a:r>
              <a:rPr lang="en-US" sz="3600" dirty="0"/>
              <a:t>Flow my praise, for ever flow.</a:t>
            </a:r>
            <a:br>
              <a:rPr lang="en-US" sz="3600" dirty="0"/>
            </a:br>
            <a:r>
              <a:rPr lang="en-US" sz="3600" dirty="0" err="1"/>
              <a:t>Reascend</a:t>
            </a:r>
            <a:r>
              <a:rPr lang="en-US" sz="3600" dirty="0"/>
              <a:t>, immortal Savior,</a:t>
            </a:r>
            <a:br>
              <a:rPr lang="en-US" sz="3600" dirty="0"/>
            </a:br>
            <a:r>
              <a:rPr lang="en-US" sz="3600" dirty="0"/>
              <a:t>Leave Thy footstool, take Thy throne;</a:t>
            </a:r>
            <a:br>
              <a:rPr lang="en-US" sz="3600" dirty="0"/>
            </a:br>
            <a:r>
              <a:rPr lang="en-US" sz="3600" dirty="0"/>
              <a:t>Thence return, and reign forever,</a:t>
            </a:r>
            <a:br>
              <a:rPr lang="en-US" sz="3600" dirty="0"/>
            </a:br>
            <a:r>
              <a:rPr lang="en-US" sz="3600" dirty="0"/>
              <a:t>Be the kingdom all </a:t>
            </a:r>
            <a:r>
              <a:rPr lang="en-US" sz="3600" dirty="0" err="1"/>
              <a:t>Thine</a:t>
            </a:r>
            <a:r>
              <a:rPr lang="en-US" sz="3600" dirty="0"/>
              <a:t> own.</a:t>
            </a:r>
          </a:p>
        </p:txBody>
      </p:sp>
    </p:spTree>
    <p:extLst>
      <p:ext uri="{BB962C8B-B14F-4D97-AF65-F5344CB8AC3E}">
        <p14:creationId xmlns:p14="http://schemas.microsoft.com/office/powerpoint/2010/main" val="380899037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7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GOD, OUR FATHER, WE ADORE THEE</a:t>
            </a:r>
          </a:p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5</a:t>
            </a:r>
          </a:p>
        </p:txBody>
      </p:sp>
    </p:spTree>
    <p:extLst>
      <p:ext uri="{BB962C8B-B14F-4D97-AF65-F5344CB8AC3E}">
        <p14:creationId xmlns:p14="http://schemas.microsoft.com/office/powerpoint/2010/main" val="85277178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God, our Father, we adore Thee!</a:t>
            </a:r>
            <a:br>
              <a:rPr lang="en-US" sz="3600" dirty="0"/>
            </a:br>
            <a:r>
              <a:rPr lang="en-US" sz="3600" dirty="0"/>
              <a:t>We, Thy children, bless Thy name!</a:t>
            </a:r>
            <a:br>
              <a:rPr lang="en-US" sz="3600" dirty="0"/>
            </a:br>
            <a:r>
              <a:rPr lang="en-US" sz="3600" dirty="0"/>
              <a:t>Chosen in the Christ before Thee,</a:t>
            </a:r>
            <a:br>
              <a:rPr lang="en-US" sz="3600" dirty="0"/>
            </a:br>
            <a:r>
              <a:rPr lang="en-US" sz="3600" dirty="0"/>
              <a:t>we are "holy, without blame."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Abba's praises we proclaim!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Abba's praises we proclaim!</a:t>
            </a:r>
          </a:p>
        </p:txBody>
      </p:sp>
    </p:spTree>
    <p:extLst>
      <p:ext uri="{BB962C8B-B14F-4D97-AF65-F5344CB8AC3E}">
        <p14:creationId xmlns:p14="http://schemas.microsoft.com/office/powerpoint/2010/main" val="402671079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Son Eternal, we adore Thee!</a:t>
            </a:r>
            <a:br>
              <a:rPr lang="en-US" sz="3600" dirty="0"/>
            </a:br>
            <a:r>
              <a:rPr lang="en-US" sz="3600" dirty="0"/>
              <a:t>Lamb upon the throne on high!</a:t>
            </a:r>
            <a:br>
              <a:rPr lang="en-US" sz="3600" dirty="0"/>
            </a:br>
            <a:r>
              <a:rPr lang="en-US" sz="3600" dirty="0"/>
              <a:t>Lamb of God, we bow before Thee,</a:t>
            </a:r>
            <a:br>
              <a:rPr lang="en-US" sz="3600" dirty="0"/>
            </a:br>
            <a:r>
              <a:rPr lang="en-US" sz="3600" dirty="0"/>
              <a:t>Thou hast brought Thy people nigh!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Son of God, who came to die!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Son of God, who came to die!</a:t>
            </a:r>
          </a:p>
        </p:txBody>
      </p:sp>
    </p:spTree>
    <p:extLst>
      <p:ext uri="{BB962C8B-B14F-4D97-AF65-F5344CB8AC3E}">
        <p14:creationId xmlns:p14="http://schemas.microsoft.com/office/powerpoint/2010/main" val="11930233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Holy Spirit, we adore Thee!</a:t>
            </a:r>
            <a:br>
              <a:rPr lang="en-US" sz="3600" dirty="0"/>
            </a:br>
            <a:r>
              <a:rPr lang="en-US" sz="3600" dirty="0" err="1"/>
              <a:t>Paraclete</a:t>
            </a:r>
            <a:r>
              <a:rPr lang="en-US" sz="3600" dirty="0"/>
              <a:t> and heavenly guest!</a:t>
            </a:r>
            <a:br>
              <a:rPr lang="en-US" sz="3600" dirty="0"/>
            </a:br>
            <a:r>
              <a:rPr lang="en-US" sz="3600" dirty="0"/>
              <a:t>Sent from God and from the Savior,</a:t>
            </a:r>
            <a:br>
              <a:rPr lang="en-US" sz="3600" dirty="0"/>
            </a:br>
            <a:r>
              <a:rPr lang="en-US" sz="3600" dirty="0"/>
              <a:t>Thou hast led us into rest.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by Thy grace forever blest.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by Thy grace forever blest.</a:t>
            </a:r>
          </a:p>
        </p:txBody>
      </p:sp>
    </p:spTree>
    <p:extLst>
      <p:ext uri="{BB962C8B-B14F-4D97-AF65-F5344CB8AC3E}">
        <p14:creationId xmlns:p14="http://schemas.microsoft.com/office/powerpoint/2010/main" val="21567533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Father, Son, and Holy Spirit,</a:t>
            </a:r>
            <a:br>
              <a:rPr lang="en-US" sz="3600" dirty="0"/>
            </a:br>
            <a:r>
              <a:rPr lang="en-US" sz="3600" dirty="0"/>
              <a:t>Three in One! we give Thee praise!</a:t>
            </a:r>
            <a:br>
              <a:rPr lang="en-US" sz="3600" dirty="0"/>
            </a:br>
            <a:r>
              <a:rPr lang="en-US" sz="3600" dirty="0"/>
              <a:t>For the riches we inherit,</a:t>
            </a:r>
            <a:br>
              <a:rPr lang="en-US" sz="3600" dirty="0"/>
            </a:br>
            <a:r>
              <a:rPr lang="en-US" sz="3600" dirty="0"/>
              <a:t>heart and voice to Thee we raise!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Thee we bless through endless days!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/>
              <a:t>Thee we bless through endless days!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565088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4678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sz="3600" dirty="0">
                <a:solidFill>
                  <a:srgbClr val="CCFF99"/>
                </a:solidFill>
                <a:latin typeface="Berlin Sans FB" pitchFamily="34" charset="0"/>
              </a:rPr>
              <a:t>Order for Full Version that contains all Hymns now! </a:t>
            </a:r>
            <a:endParaRPr lang="en-US" sz="3600" dirty="0">
              <a:solidFill>
                <a:srgbClr val="CCFF99"/>
              </a:solidFill>
              <a:latin typeface="Berlin Sans FB" pitchFamily="34" charset="0"/>
            </a:endParaRPr>
          </a:p>
          <a:p>
            <a:pPr marL="0" indent="0" algn="ctr">
              <a:buNone/>
            </a:pPr>
            <a:endParaRPr lang="en-ZA" sz="3600" dirty="0" smtClean="0">
              <a:latin typeface="Berlin Sans FB" pitchFamily="34" charset="0"/>
            </a:endParaRPr>
          </a:p>
          <a:p>
            <a:pPr marL="0" indent="0" algn="ctr">
              <a:buNone/>
            </a:pPr>
            <a:endParaRPr lang="en-ZA" sz="3600" dirty="0">
              <a:latin typeface="Berlin Sans FB" pitchFamily="34" charset="0"/>
            </a:endParaRPr>
          </a:p>
          <a:p>
            <a:pPr marL="0" indent="0" algn="ctr">
              <a:buNone/>
            </a:pPr>
            <a:r>
              <a:rPr lang="en-ZA" sz="3600" dirty="0" smtClean="0">
                <a:latin typeface="Berlin Sans FB" pitchFamily="34" charset="0"/>
              </a:rPr>
              <a:t>Log on to:</a:t>
            </a:r>
          </a:p>
          <a:p>
            <a:pPr marL="0" indent="0" algn="ctr">
              <a:buNone/>
            </a:pPr>
            <a:r>
              <a:rPr lang="en-ZA" sz="3600" dirty="0" smtClean="0">
                <a:solidFill>
                  <a:srgbClr val="FFC000"/>
                </a:solidFill>
                <a:latin typeface="Berlin Sans FB" pitchFamily="34" charset="0"/>
              </a:rPr>
              <a:t>https://www.topreliabletech.com</a:t>
            </a:r>
            <a:endParaRPr lang="en-US" sz="3600" dirty="0">
              <a:solidFill>
                <a:srgbClr val="FFC00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1673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457200" y="685800"/>
            <a:ext cx="7924800" cy="5440363"/>
          </a:xfrm>
        </p:spPr>
        <p:txBody>
          <a:bodyPr>
            <a:noAutofit/>
          </a:bodyPr>
          <a:lstStyle>
            <a:extLst/>
          </a:lstStyle>
          <a:p>
            <a:pPr>
              <a:buNone/>
            </a:pPr>
            <a:r>
              <a:rPr lang="en-US" sz="4000" dirty="0" smtClean="0"/>
              <a:t>1.	Holy, holy, holy!</a:t>
            </a:r>
            <a:br>
              <a:rPr lang="en-US" sz="4000" dirty="0" smtClean="0"/>
            </a:br>
            <a:r>
              <a:rPr lang="en-US" sz="4000" dirty="0" smtClean="0"/>
              <a:t>	Lord God Almighty!</a:t>
            </a:r>
          </a:p>
          <a:p>
            <a:pPr>
              <a:buNone/>
            </a:pPr>
            <a:r>
              <a:rPr lang="en-US" sz="4000" dirty="0" smtClean="0"/>
              <a:t>		Early in the morning our song</a:t>
            </a:r>
          </a:p>
          <a:p>
            <a:pPr>
              <a:buNone/>
            </a:pPr>
            <a:r>
              <a:rPr lang="en-US" sz="4000" dirty="0" smtClean="0"/>
              <a:t>		shall rise to Thee; </a:t>
            </a:r>
          </a:p>
          <a:p>
            <a:pPr>
              <a:buNone/>
            </a:pPr>
            <a:r>
              <a:rPr lang="en-US" sz="4000" dirty="0" smtClean="0"/>
              <a:t>		Holy, holy, holy; merciful and</a:t>
            </a:r>
          </a:p>
          <a:p>
            <a:pPr>
              <a:buNone/>
            </a:pPr>
            <a:r>
              <a:rPr lang="en-US" sz="4000" dirty="0" smtClean="0"/>
              <a:t>		mighty! God in three Persons, 	blessed Trinity!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304800" y="685800"/>
            <a:ext cx="8077200" cy="5440363"/>
          </a:xfrm>
        </p:spPr>
        <p:txBody>
          <a:bodyPr>
            <a:noAutofit/>
          </a:bodyPr>
          <a:lstStyle>
            <a:extLst/>
          </a:lstStyle>
          <a:p>
            <a:pPr>
              <a:buNone/>
            </a:pPr>
            <a:r>
              <a:rPr lang="en-US" sz="4000" dirty="0" smtClean="0"/>
              <a:t>2.	Holy, holy, holy!</a:t>
            </a:r>
          </a:p>
          <a:p>
            <a:pPr>
              <a:buNone/>
            </a:pPr>
            <a:r>
              <a:rPr lang="en-US" sz="4000" dirty="0" smtClean="0"/>
              <a:t>		All the saints adore Thee,</a:t>
            </a:r>
          </a:p>
          <a:p>
            <a:pPr>
              <a:buNone/>
            </a:pPr>
            <a:r>
              <a:rPr lang="en-US" sz="4000" dirty="0" smtClean="0"/>
              <a:t>		Casting down their golden 	crowns around the glassy sea;</a:t>
            </a:r>
          </a:p>
          <a:p>
            <a:pPr>
              <a:buNone/>
            </a:pPr>
            <a:r>
              <a:rPr lang="en-US" sz="4000" dirty="0" smtClean="0"/>
              <a:t>		Cherubim and seraphim, 	falling down before Thee</a:t>
            </a:r>
          </a:p>
          <a:p>
            <a:pPr>
              <a:buNone/>
            </a:pPr>
            <a:r>
              <a:rPr lang="en-US" sz="4000" dirty="0" smtClean="0"/>
              <a:t>		Who wert, and art, </a:t>
            </a:r>
            <a:r>
              <a:rPr lang="en-US" sz="4000" smtClean="0"/>
              <a:t>and 	ever­more </a:t>
            </a:r>
            <a:r>
              <a:rPr lang="en-US" sz="4000" dirty="0" smtClean="0"/>
              <a:t>shall be.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en-US" sz="28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304800" y="304800"/>
            <a:ext cx="8077200" cy="5821363"/>
          </a:xfrm>
        </p:spPr>
        <p:txBody>
          <a:bodyPr>
            <a:noAutofit/>
          </a:bodyPr>
          <a:lstStyle>
            <a:extLst/>
          </a:lstStyle>
          <a:p>
            <a:pPr>
              <a:buNone/>
            </a:pPr>
            <a:r>
              <a:rPr lang="en-US" sz="4000" dirty="0" smtClean="0"/>
              <a:t>3.	Holy, holy, holy! </a:t>
            </a:r>
            <a:r>
              <a:rPr lang="en-US" sz="4000" dirty="0" err="1" smtClean="0"/>
              <a:t>tho'the</a:t>
            </a:r>
            <a:r>
              <a:rPr lang="en-US" sz="4000" dirty="0" smtClean="0"/>
              <a:t> dark-</a:t>
            </a:r>
          </a:p>
          <a:p>
            <a:pPr>
              <a:buNone/>
            </a:pPr>
            <a:r>
              <a:rPr lang="en-US" sz="4000" dirty="0" smtClean="0"/>
              <a:t>		</a:t>
            </a:r>
            <a:r>
              <a:rPr lang="en-US" sz="4000" dirty="0" err="1" smtClean="0"/>
              <a:t>ness</a:t>
            </a:r>
            <a:r>
              <a:rPr lang="en-US" sz="4000" dirty="0" smtClean="0"/>
              <a:t> hide Thee; </a:t>
            </a:r>
          </a:p>
          <a:p>
            <a:pPr>
              <a:buNone/>
            </a:pPr>
            <a:r>
              <a:rPr lang="en-US" sz="4000" dirty="0" smtClean="0"/>
              <a:t>		</a:t>
            </a:r>
            <a:r>
              <a:rPr lang="en-US" sz="4000" dirty="0" err="1" smtClean="0"/>
              <a:t>Tho</a:t>
            </a:r>
            <a:r>
              <a:rPr lang="en-US" sz="4000" dirty="0" smtClean="0"/>
              <a:t>' the eye of sinful man </a:t>
            </a:r>
          </a:p>
          <a:p>
            <a:pPr>
              <a:buNone/>
            </a:pPr>
            <a:r>
              <a:rPr lang="en-US" sz="4000" dirty="0" smtClean="0"/>
              <a:t>		Thy glory may not see; </a:t>
            </a:r>
          </a:p>
          <a:p>
            <a:pPr>
              <a:buNone/>
            </a:pPr>
            <a:r>
              <a:rPr lang="en-US" sz="4000" dirty="0" smtClean="0"/>
              <a:t>		Only Thou an holy; there is'</a:t>
            </a:r>
          </a:p>
          <a:p>
            <a:pPr>
              <a:buNone/>
            </a:pPr>
            <a:r>
              <a:rPr lang="en-US" sz="4000" dirty="0" smtClean="0"/>
              <a:t>		none beside Thee;</a:t>
            </a:r>
          </a:p>
          <a:p>
            <a:pPr>
              <a:buNone/>
            </a:pPr>
            <a:r>
              <a:rPr lang="en-US" sz="4000" dirty="0" smtClean="0"/>
              <a:t>		Perfect in power, in love, and</a:t>
            </a:r>
          </a:p>
          <a:p>
            <a:pPr>
              <a:buNone/>
            </a:pPr>
            <a:r>
              <a:rPr lang="en-US" sz="4000" dirty="0" smtClean="0"/>
              <a:t>		purity.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7924800" cy="5516563"/>
          </a:xfrm>
        </p:spPr>
        <p:txBody>
          <a:bodyPr>
            <a:normAutofit/>
          </a:bodyPr>
          <a:lstStyle/>
          <a:p>
            <a:pPr marL="742950" indent="-742950">
              <a:buAutoNum type="arabicPeriod" startAt="4"/>
            </a:pPr>
            <a:r>
              <a:rPr lang="en-US" sz="3600" dirty="0" smtClean="0"/>
              <a:t>Holy, holy, holy! Lord God Almighty!</a:t>
            </a:r>
          </a:p>
          <a:p>
            <a:pPr marL="742950" indent="-742950">
              <a:buNone/>
            </a:pPr>
            <a:r>
              <a:rPr lang="en-US" sz="3600" dirty="0" smtClean="0"/>
              <a:t>	All Thy works shall praise </a:t>
            </a:r>
          </a:p>
          <a:p>
            <a:pPr marL="742950" indent="-742950">
              <a:buNone/>
            </a:pPr>
            <a:r>
              <a:rPr lang="en-US" sz="3600" dirty="0" smtClean="0"/>
              <a:t>	Thy name, in earth, and sky,</a:t>
            </a:r>
          </a:p>
          <a:p>
            <a:pPr>
              <a:buNone/>
            </a:pPr>
            <a:r>
              <a:rPr lang="en-US" sz="3600" dirty="0" smtClean="0"/>
              <a:t>		and sea; </a:t>
            </a:r>
          </a:p>
          <a:p>
            <a:pPr>
              <a:buNone/>
            </a:pPr>
            <a:r>
              <a:rPr lang="en-US" sz="3600" dirty="0" smtClean="0"/>
              <a:t>		Holy, holy, holy; merciful and</a:t>
            </a:r>
          </a:p>
          <a:p>
            <a:pPr>
              <a:buNone/>
            </a:pPr>
            <a:r>
              <a:rPr lang="en-US" sz="3600" dirty="0" smtClean="0"/>
              <a:t>		mighty! God in three Persons, 	blessed Trinity! </a:t>
            </a:r>
            <a:r>
              <a:rPr lang="en-US" sz="3600" i="1" dirty="0" smtClean="0"/>
              <a:t>Amen.</a:t>
            </a:r>
            <a:endParaRPr lang="en-US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DIVINE,</a:t>
            </a:r>
          </a:p>
          <a:p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LOVE EXCELLING</a:t>
            </a:r>
          </a:p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</a:t>
            </a:r>
            <a:r>
              <a:rPr lang="en-US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328021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Love divine, all loves excelling,</a:t>
            </a:r>
            <a:br>
              <a:rPr lang="en-US" sz="3600" dirty="0"/>
            </a:br>
            <a:r>
              <a:rPr lang="en-US" sz="3600" dirty="0"/>
              <a:t>Joy of </a:t>
            </a:r>
            <a:r>
              <a:rPr lang="en-US" sz="3600" dirty="0" err="1"/>
              <a:t>heav'n</a:t>
            </a:r>
            <a:r>
              <a:rPr lang="en-US" sz="3600" dirty="0"/>
              <a:t> to earth come down:</a:t>
            </a:r>
            <a:br>
              <a:rPr lang="en-US" sz="3600" dirty="0"/>
            </a:br>
            <a:r>
              <a:rPr lang="en-US" sz="3600" dirty="0"/>
              <a:t>fix in us thy humble dwelling,</a:t>
            </a:r>
            <a:br>
              <a:rPr lang="en-US" sz="3600" dirty="0"/>
            </a:br>
            <a:r>
              <a:rPr lang="en-US" sz="3600" dirty="0"/>
              <a:t>all thy faithful mercies crown:</a:t>
            </a:r>
            <a:br>
              <a:rPr lang="en-US" sz="3600" dirty="0"/>
            </a:br>
            <a:r>
              <a:rPr lang="en-US" sz="3600" dirty="0"/>
              <a:t>Jesus, thou art all compassion,</a:t>
            </a:r>
            <a:br>
              <a:rPr lang="en-US" sz="3600" dirty="0"/>
            </a:br>
            <a:r>
              <a:rPr lang="en-US" sz="3600" dirty="0"/>
              <a:t>pure, unbounded love thou art;</a:t>
            </a:r>
            <a:br>
              <a:rPr lang="en-US" sz="3600" dirty="0"/>
            </a:br>
            <a:r>
              <a:rPr lang="en-US" sz="3600" dirty="0"/>
              <a:t>visit us with thy salvation,</a:t>
            </a:r>
            <a:br>
              <a:rPr lang="en-US" sz="3600" dirty="0"/>
            </a:br>
            <a:r>
              <a:rPr lang="en-US" sz="3600" dirty="0"/>
              <a:t>enter </a:t>
            </a:r>
            <a:r>
              <a:rPr lang="en-US" sz="3600" dirty="0" err="1"/>
              <a:t>ev'ry</a:t>
            </a:r>
            <a:r>
              <a:rPr lang="en-US" sz="3600" dirty="0"/>
              <a:t> trembling heart.</a:t>
            </a:r>
          </a:p>
        </p:txBody>
      </p:sp>
    </p:spTree>
    <p:extLst>
      <p:ext uri="{BB962C8B-B14F-4D97-AF65-F5344CB8AC3E}">
        <p14:creationId xmlns:p14="http://schemas.microsoft.com/office/powerpoint/2010/main" val="50479776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Breathe, O breathe thy loving Spirit</a:t>
            </a:r>
            <a:br>
              <a:rPr lang="en-US" sz="3600" dirty="0"/>
            </a:br>
            <a:r>
              <a:rPr lang="en-US" sz="3600" dirty="0"/>
              <a:t>into </a:t>
            </a:r>
            <a:r>
              <a:rPr lang="en-US" sz="3600" dirty="0" err="1"/>
              <a:t>ev'ry</a:t>
            </a:r>
            <a:r>
              <a:rPr lang="en-US" sz="3600" dirty="0"/>
              <a:t> troubled breast;</a:t>
            </a:r>
            <a:br>
              <a:rPr lang="en-US" sz="3600" dirty="0"/>
            </a:br>
            <a:r>
              <a:rPr lang="en-US" sz="3600" dirty="0"/>
              <a:t>let us all in thee inherit,</a:t>
            </a:r>
            <a:br>
              <a:rPr lang="en-US" sz="3600" dirty="0"/>
            </a:br>
            <a:r>
              <a:rPr lang="en-US" sz="3600" dirty="0"/>
              <a:t>let us find the promised rest:</a:t>
            </a:r>
            <a:br>
              <a:rPr lang="en-US" sz="3600" dirty="0"/>
            </a:br>
            <a:r>
              <a:rPr lang="en-US" sz="3600" dirty="0"/>
              <a:t>take away the love of sinning;</a:t>
            </a:r>
            <a:br>
              <a:rPr lang="en-US" sz="3600" dirty="0"/>
            </a:br>
            <a:r>
              <a:rPr lang="en-US" sz="3600" dirty="0"/>
              <a:t>Alpha and Omega be;</a:t>
            </a:r>
            <a:br>
              <a:rPr lang="en-US" sz="3600" dirty="0"/>
            </a:br>
            <a:r>
              <a:rPr lang="en-US" sz="3600" dirty="0"/>
              <a:t>End of faith, as its Beginning,</a:t>
            </a:r>
            <a:br>
              <a:rPr lang="en-US" sz="3600" dirty="0"/>
            </a:br>
            <a:r>
              <a:rPr lang="en-US" sz="3600" dirty="0"/>
              <a:t>set our hearts at liberty.</a:t>
            </a:r>
          </a:p>
        </p:txBody>
      </p:sp>
    </p:spTree>
    <p:extLst>
      <p:ext uri="{BB962C8B-B14F-4D97-AF65-F5344CB8AC3E}">
        <p14:creationId xmlns:p14="http://schemas.microsoft.com/office/powerpoint/2010/main" val="34344207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233</Words>
  <Application>Microsoft Office PowerPoint</Application>
  <PresentationFormat>On-screen Show (4:3)</PresentationFormat>
  <Paragraphs>73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QuizShow</vt:lpstr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2013-04-16T15:46:10Z</dcterms:created>
  <dcterms:modified xsi:type="dcterms:W3CDTF">2020-02-14T15:22:09Z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